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72" r:id="rId4"/>
    <p:sldId id="271" r:id="rId5"/>
    <p:sldId id="267" r:id="rId6"/>
    <p:sldId id="269" r:id="rId7"/>
    <p:sldId id="2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00"/>
    <a:srgbClr val="004200"/>
    <a:srgbClr val="B0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2CDCB-0FE8-40B4-B70C-62D0592175C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EDEF44-6DD2-4937-B40E-F554F7685B9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F2CC0-9687-4380-8AB9-A49BA15F42A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34C1D0-7F68-4D7F-A47A-443C72A583D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7C96CB-FA67-423D-B8A5-0DD1FC6C065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62235F-D2F0-4A32-8062-5F814032DE6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E73692-285C-4EAF-AD75-149CF711CDB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D68546-9044-44A4-8929-E1CD9B6C3D7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D9044-9133-4895-9639-87497DCC192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9EEB1B-D033-44AC-BC6A-F64FFC57D86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BDDAF1-1F60-4852-BFC2-69B8A85D856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C15D0B0-3816-4EDC-A03B-5D42E170CAD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628800"/>
            <a:ext cx="7775575" cy="4464496"/>
          </a:xfrm>
        </p:spPr>
        <p:txBody>
          <a:bodyPr/>
          <a:lstStyle/>
          <a:p>
            <a:r>
              <a:rPr lang="ru-RU" altLang="zh-CN" dirty="0" smtClean="0"/>
              <a:t>Отчет по </a:t>
            </a:r>
            <a:r>
              <a:rPr lang="ru-RU" altLang="zh-CN" dirty="0" smtClean="0"/>
              <a:t>теме самообразования</a:t>
            </a:r>
            <a:br>
              <a:rPr lang="ru-RU" altLang="zh-CN" dirty="0" smtClean="0"/>
            </a:br>
            <a:r>
              <a:rPr lang="ru-RU" altLang="zh-CN" dirty="0" smtClean="0"/>
              <a:t>воспитателя</a:t>
            </a:r>
            <a:r>
              <a:rPr lang="ru-RU" altLang="zh-CN" dirty="0" smtClean="0"/>
              <a:t>: </a:t>
            </a:r>
            <a:br>
              <a:rPr lang="ru-RU" altLang="zh-CN" dirty="0" smtClean="0"/>
            </a:br>
            <a:r>
              <a:rPr lang="ru-RU" altLang="zh-CN" dirty="0" smtClean="0"/>
              <a:t>Петрищевой Инны Яковлевны</a:t>
            </a:r>
            <a:br>
              <a:rPr lang="ru-RU" altLang="zh-CN" dirty="0" smtClean="0"/>
            </a:br>
            <a:r>
              <a:rPr lang="ru-RU" altLang="zh-CN" dirty="0"/>
              <a:t/>
            </a:r>
            <a:br>
              <a:rPr lang="ru-RU" altLang="zh-CN" dirty="0"/>
            </a:br>
            <a:r>
              <a:rPr lang="ru-RU" altLang="zh-CN" dirty="0" smtClean="0"/>
              <a:t/>
            </a:r>
            <a:br>
              <a:rPr lang="ru-RU" altLang="zh-CN" dirty="0" smtClean="0"/>
            </a:br>
            <a:r>
              <a:rPr lang="ru-RU" altLang="zh-CN" dirty="0" smtClean="0"/>
              <a:t>2018 год</a:t>
            </a:r>
            <a:br>
              <a:rPr lang="ru-RU" altLang="zh-CN" dirty="0" smtClean="0"/>
            </a:br>
            <a:r>
              <a:rPr lang="ru-RU" altLang="zh-CN" dirty="0" smtClean="0"/>
              <a:t> </a:t>
            </a:r>
            <a:endParaRPr lang="ru-RU" dirty="0">
              <a:solidFill>
                <a:srgbClr val="82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9275"/>
            <a:ext cx="8424935" cy="1143000"/>
          </a:xfrm>
        </p:spPr>
        <p:txBody>
          <a:bodyPr/>
          <a:lstStyle/>
          <a:p>
            <a:r>
              <a:rPr lang="ru-RU" altLang="zh-CN" sz="4000" dirty="0" smtClean="0"/>
              <a:t>Тема: «</a:t>
            </a:r>
            <a:r>
              <a:rPr lang="ru-RU" sz="4000" dirty="0" smtClean="0"/>
              <a:t>Развитие речевой активности детей дошкольного возраста»</a:t>
            </a:r>
            <a:endParaRPr lang="ru-RU" sz="4000" dirty="0">
              <a:solidFill>
                <a:srgbClr val="820000"/>
              </a:solidFill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7848600" cy="4319587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Целью </a:t>
            </a:r>
            <a:r>
              <a:rPr lang="ru-RU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работы : 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создание благоприятных условий  для формирования речевой активности детей; </a:t>
            </a:r>
          </a:p>
          <a:p>
            <a:pPr lvl="0">
              <a:buNone/>
            </a:pPr>
            <a:r>
              <a:rPr lang="ru-RU" altLang="zh-CN" sz="2400" b="1" dirty="0" smtClean="0"/>
              <a:t>Задачи: </a:t>
            </a:r>
          </a:p>
          <a:p>
            <a:pPr lvl="0"/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Создать развивающую предметно – пространственную среду, в соответствии с ФГОС ДО, для развития речевой активности;</a:t>
            </a:r>
          </a:p>
          <a:p>
            <a:pPr lvl="0"/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Обогащать словарный запас детей, развивать память и связную речь, воспитывать звуковую культуру речи, формировать грамматический строй речи; </a:t>
            </a:r>
          </a:p>
          <a:p>
            <a:pPr lvl="0"/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Вовлечение родителей в совместную образовательную деятельность.</a:t>
            </a:r>
          </a:p>
          <a:p>
            <a:pPr>
              <a:buFontTx/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229600" cy="1143000"/>
          </a:xfrm>
        </p:spPr>
        <p:txBody>
          <a:bodyPr/>
          <a:lstStyle/>
          <a:p>
            <a:r>
              <a:rPr lang="ru-RU" sz="3600" dirty="0" smtClean="0"/>
              <a:t>Развивающая предметно пространственная среда группы способствующая развитию речи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988840"/>
            <a:ext cx="8435280" cy="4525963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       </a:t>
            </a:r>
            <a:r>
              <a:rPr lang="ru-RU" sz="2800" dirty="0" smtClean="0"/>
              <a:t>Создан центр речевого развития, 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где 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имеется 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все необходимое для индивидуальной и подгрупповой 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работы</a:t>
            </a:r>
            <a:r>
              <a:rPr lang="ru-RU" sz="2800" dirty="0" smtClean="0"/>
              <a:t>.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Оформлены отдельные уголки: «Театральный», «</a:t>
            </a:r>
            <a:r>
              <a:rPr lang="ru-RU" sz="2800" dirty="0"/>
              <a:t>Р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яженья», «Книжный», «Дом», «Больница», «Парикмахерская», «Безопасность», «Гараж». </a:t>
            </a:r>
          </a:p>
          <a:p>
            <a:pPr>
              <a:buNone/>
            </a:pPr>
            <a:r>
              <a:rPr lang="ru-RU" sz="2800" dirty="0"/>
              <a:t> </a:t>
            </a:r>
            <a:r>
              <a:rPr lang="ru-RU" sz="2800" dirty="0" smtClean="0"/>
              <a:t>       Изготовлены макеты: 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«Домашние животные», «Насекомые», «Животные леса» (летом и зимой), «Животные севера», «Зоопарк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».</a:t>
            </a:r>
            <a:endParaRPr lang="ru-RU" sz="28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Участие в конкурсах: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Проект по социально – коммуникативному развитию «Мамочка моя» - 3 место.</a:t>
            </a:r>
          </a:p>
          <a:p>
            <a:pPr>
              <a:buNone/>
            </a:pPr>
            <a:r>
              <a:rPr lang="ru-RU" dirty="0" smtClean="0"/>
              <a:t>Проект по речевому развитию «Птицы нашего района» – 1 место.</a:t>
            </a:r>
          </a:p>
          <a:p>
            <a:pPr>
              <a:buNone/>
            </a:pPr>
            <a:r>
              <a:rPr lang="ru-RU" dirty="0" smtClean="0"/>
              <a:t>Проект по физическому развитию «Защитники – здоровые и сильные» –              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      участие.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8280920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Привлечение детей к участию в  конкурсах: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916832"/>
            <a:ext cx="7848600" cy="4319587"/>
          </a:xfrm>
        </p:spPr>
        <p:txBody>
          <a:bodyPr/>
          <a:lstStyle/>
          <a:p>
            <a:pPr>
              <a:buFontTx/>
              <a:buNone/>
            </a:pPr>
            <a:r>
              <a:rPr lang="ru-RU" dirty="0" smtClean="0"/>
              <a:t>Всероссийские конкурсы: «Осенний калейдоскоп», «Моя семья – это семь Я!», «Маскарад творчества», «Замечательная клякса», «Зимняя карусель» </a:t>
            </a:r>
          </a:p>
          <a:p>
            <a:pPr>
              <a:buFontTx/>
              <a:buNone/>
            </a:pPr>
            <a:r>
              <a:rPr lang="ru-RU" dirty="0" smtClean="0"/>
              <a:t>Районные конкурсы: «Нежной, ласковой самой», «День российского флага</a:t>
            </a:r>
            <a:r>
              <a:rPr lang="ru-RU" dirty="0" smtClean="0"/>
              <a:t>».</a:t>
            </a:r>
          </a:p>
          <a:p>
            <a:pPr>
              <a:buFontTx/>
              <a:buNone/>
            </a:pPr>
            <a:r>
              <a:rPr lang="ru-RU" dirty="0" smtClean="0"/>
              <a:t>Конкурс чтецов «Защитники сильные и здоровые»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Взаимодействие с родителями: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Привлечение к участию в </a:t>
            </a:r>
            <a:r>
              <a:rPr lang="ru-RU" dirty="0" err="1" smtClean="0"/>
              <a:t>детско</a:t>
            </a:r>
            <a:r>
              <a:rPr lang="ru-RU" dirty="0" smtClean="0"/>
              <a:t> – родительских проектах. </a:t>
            </a:r>
          </a:p>
          <a:p>
            <a:r>
              <a:rPr lang="ru-RU" dirty="0" smtClean="0"/>
              <a:t>Консультация «Играем – речь развиваем»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11560" y="1916832"/>
            <a:ext cx="75608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/>
              <a:t> </a:t>
            </a:r>
            <a:r>
              <a:rPr lang="ru-RU" sz="3200" dirty="0" smtClean="0"/>
              <a:t>«Волшебство на бумаге» - совместная деятельность во второй половине для 1 раз в неделю.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/>
              <a:t> </a:t>
            </a:r>
            <a:r>
              <a:rPr lang="ru-RU" sz="3200" dirty="0" smtClean="0"/>
              <a:t>Пальчиковые гимнастики.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 Чтение художественной литературы.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 Заучивание стихотворений.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/>
              <a:t> </a:t>
            </a:r>
            <a:r>
              <a:rPr lang="ru-RU" sz="3200" dirty="0" smtClean="0"/>
              <a:t>Разгадывание загадок и т.д. </a:t>
            </a:r>
          </a:p>
          <a:p>
            <a:pPr>
              <a:buFont typeface="Arial" pitchFamily="34" charset="0"/>
              <a:buChar char="•"/>
            </a:pPr>
            <a:endParaRPr lang="ru-RU" sz="3200" dirty="0" smtClean="0"/>
          </a:p>
          <a:p>
            <a:endParaRPr lang="ru-RU" sz="3200" dirty="0" smtClean="0"/>
          </a:p>
          <a:p>
            <a:endParaRPr lang="ru-RU" sz="3200" dirty="0" smtClean="0"/>
          </a:p>
          <a:p>
            <a:r>
              <a:rPr lang="ru-RU" sz="3200" dirty="0" smtClean="0"/>
              <a:t>  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764704"/>
            <a:ext cx="80648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/>
              <a:t>Совместная деятельность: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317</Words>
  <Application>Microsoft Office PowerPoint</Application>
  <PresentationFormat>Экран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Оформление по умолчанию</vt:lpstr>
      <vt:lpstr>Отчет по теме самообразования воспитателя:  Петрищевой Инны Яковлевны   2018 год  </vt:lpstr>
      <vt:lpstr>Тема: «Развитие речевой активности детей дошкольного возраста»</vt:lpstr>
      <vt:lpstr>Развивающая предметно пространственная среда группы способствующая развитию речи</vt:lpstr>
      <vt:lpstr>Участие в конкурсах:</vt:lpstr>
      <vt:lpstr>Привлечение детей к участию в  конкурсах:</vt:lpstr>
      <vt:lpstr>Взаимодействие с родителями: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user</cp:lastModifiedBy>
  <cp:revision>46</cp:revision>
  <dcterms:created xsi:type="dcterms:W3CDTF">2012-08-12T16:04:58Z</dcterms:created>
  <dcterms:modified xsi:type="dcterms:W3CDTF">2018-03-14T07:07:27Z</dcterms:modified>
</cp:coreProperties>
</file>