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72" r:id="rId4"/>
    <p:sldId id="271" r:id="rId5"/>
    <p:sldId id="267" r:id="rId6"/>
    <p:sldId id="26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4200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CDCB-0FE8-40B4-B70C-62D0592175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DEF44-6DD2-4937-B40E-F554F7685B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F2CC0-9687-4380-8AB9-A49BA15F42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4C1D0-7F68-4D7F-A47A-443C72A583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96CB-FA67-423D-B8A5-0DD1FC6C06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2235F-D2F0-4A32-8062-5F814032DE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73692-285C-4EAF-AD75-149CF711C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68546-9044-44A4-8929-E1CD9B6C3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D9044-9133-4895-9639-87497DCC19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EEB1B-D033-44AC-BC6A-F64FFC57D8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DDAF1-1F60-4852-BFC2-69B8A85D85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15D0B0-3816-4EDC-A03B-5D42E170CAD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628800"/>
            <a:ext cx="7775575" cy="4464496"/>
          </a:xfrm>
        </p:spPr>
        <p:txBody>
          <a:bodyPr/>
          <a:lstStyle/>
          <a:p>
            <a:r>
              <a:rPr lang="ru-RU" altLang="zh-CN" dirty="0" smtClean="0"/>
              <a:t>Отчет по </a:t>
            </a:r>
            <a:r>
              <a:rPr lang="ru-RU" altLang="zh-CN" dirty="0" smtClean="0"/>
              <a:t>теме самообразования</a:t>
            </a:r>
            <a:br>
              <a:rPr lang="ru-RU" altLang="zh-CN" dirty="0" smtClean="0"/>
            </a:br>
            <a:r>
              <a:rPr lang="ru-RU" altLang="zh-CN" dirty="0" smtClean="0"/>
              <a:t>воспитателя</a:t>
            </a:r>
            <a:r>
              <a:rPr lang="ru-RU" altLang="zh-CN" dirty="0" smtClean="0"/>
              <a:t>: </a:t>
            </a:r>
            <a:br>
              <a:rPr lang="ru-RU" altLang="zh-CN" dirty="0" smtClean="0"/>
            </a:br>
            <a:r>
              <a:rPr lang="ru-RU" altLang="zh-CN" dirty="0" smtClean="0"/>
              <a:t>Петрищевой Инны Яковлевны</a:t>
            </a:r>
            <a:br>
              <a:rPr lang="ru-RU" altLang="zh-CN" dirty="0" smtClean="0"/>
            </a:br>
            <a:r>
              <a:rPr lang="ru-RU" altLang="zh-CN" dirty="0"/>
              <a:t/>
            </a:r>
            <a:br>
              <a:rPr lang="ru-RU" altLang="zh-CN" dirty="0"/>
            </a:br>
            <a:r>
              <a:rPr lang="ru-RU" altLang="zh-CN" dirty="0" smtClean="0"/>
              <a:t/>
            </a:r>
            <a:br>
              <a:rPr lang="ru-RU" altLang="zh-CN" dirty="0" smtClean="0"/>
            </a:br>
            <a:r>
              <a:rPr lang="ru-RU" altLang="zh-CN" dirty="0" smtClean="0"/>
              <a:t>2018 год</a:t>
            </a:r>
            <a:br>
              <a:rPr lang="ru-RU" altLang="zh-CN" dirty="0" smtClean="0"/>
            </a:br>
            <a:r>
              <a:rPr lang="ru-RU" altLang="zh-CN" dirty="0" smtClean="0"/>
              <a:t> </a:t>
            </a:r>
            <a:endParaRPr lang="ru-RU" dirty="0">
              <a:solidFill>
                <a:srgbClr val="8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8424935" cy="1143000"/>
          </a:xfrm>
        </p:spPr>
        <p:txBody>
          <a:bodyPr/>
          <a:lstStyle/>
          <a:p>
            <a:r>
              <a:rPr lang="ru-RU" altLang="zh-CN" sz="4000" dirty="0" smtClean="0"/>
              <a:t>Тема: «</a:t>
            </a:r>
            <a:r>
              <a:rPr lang="ru-RU" sz="4000" dirty="0" smtClean="0"/>
              <a:t>Развитие речевой активности детей дошкольного возраста»</a:t>
            </a:r>
            <a:endParaRPr lang="ru-RU" sz="4000" dirty="0">
              <a:solidFill>
                <a:srgbClr val="82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848600" cy="431958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Целью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работы :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создание благоприятных условий  для формирования речевой активности детей; </a:t>
            </a:r>
          </a:p>
          <a:p>
            <a:pPr lvl="0">
              <a:buNone/>
            </a:pPr>
            <a:r>
              <a:rPr lang="ru-RU" altLang="zh-CN" sz="2400" b="1" dirty="0" smtClean="0"/>
              <a:t>Задачи: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Создать развивающую предметно – пространственную среду, в соответствии с ФГОС ДО, для развития речевой активности;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Обогащать словарный запас детей, развивать память и связную речь, воспитывать звуковую культуру речи, формировать грамматический строй речи;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Вовлечение родителей в совместную образовательную деятельность.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ru-RU" sz="3600" dirty="0" smtClean="0"/>
              <a:t>Развивающая предметно пространственная среда группы способствующая развитию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800" dirty="0" smtClean="0"/>
              <a:t>Создан центр речевого развития,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имеется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необходимое для индивидуальной и подгрупповой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работы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Оформлены отдельные уголки: «Театральный», «</a:t>
            </a:r>
            <a:r>
              <a:rPr lang="ru-RU" sz="2800" dirty="0"/>
              <a:t>Р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яженья», «Книжный», «Дом», «Больница», «Парикмахерская», «Безопасность», «Гараж».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Изготовлены макеты: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«Домашние животные», «Насекомые», «Животные леса» (летом и зимой), «Животные севера», «Зоопарк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конкурсах: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Проект по социально – коммуникативному развитию «Мамочка моя» - 3 место.</a:t>
            </a:r>
          </a:p>
          <a:p>
            <a:pPr>
              <a:buNone/>
            </a:pPr>
            <a:r>
              <a:rPr lang="ru-RU" dirty="0" smtClean="0"/>
              <a:t>Проект по речевому развитию «Птицы нашего района» – 1 место.</a:t>
            </a:r>
          </a:p>
          <a:p>
            <a:pPr>
              <a:buNone/>
            </a:pPr>
            <a:r>
              <a:rPr lang="ru-RU" dirty="0" smtClean="0"/>
              <a:t>Проект по физическому развитию «Защитники – здоровые и сильные» –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участие.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8092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Привлечение детей к участию в  конкурсах: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7848600" cy="4319587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Всероссийские конкурсы: «Осенний калейдоскоп», «Моя семья – это семь Я!», «Маскарад творчества», «Замечательная клякса», «Зимняя карусель» </a:t>
            </a:r>
          </a:p>
          <a:p>
            <a:pPr>
              <a:buFontTx/>
              <a:buNone/>
            </a:pPr>
            <a:r>
              <a:rPr lang="ru-RU" dirty="0" smtClean="0"/>
              <a:t>Районные конкурсы: «Нежной, ласковой самой», «День российского флага</a:t>
            </a:r>
            <a:r>
              <a:rPr lang="ru-RU" dirty="0" smtClean="0"/>
              <a:t>».</a:t>
            </a:r>
          </a:p>
          <a:p>
            <a:pPr>
              <a:buFontTx/>
              <a:buNone/>
            </a:pPr>
            <a:r>
              <a:rPr lang="ru-RU" dirty="0" smtClean="0"/>
              <a:t>Конкурс чтецов «Защитники сильные и здоровые»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родителями: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Привлечение к участию в </a:t>
            </a:r>
            <a:r>
              <a:rPr lang="ru-RU" dirty="0" err="1" smtClean="0"/>
              <a:t>детско</a:t>
            </a:r>
            <a:r>
              <a:rPr lang="ru-RU" dirty="0" smtClean="0"/>
              <a:t> – родительских проектах. </a:t>
            </a:r>
          </a:p>
          <a:p>
            <a:r>
              <a:rPr lang="ru-RU" dirty="0" smtClean="0"/>
              <a:t>Консультация «Играем – речь развиваем»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91683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smtClean="0"/>
              <a:t>«Волшебство на бумаге» - совместная деятельность во второй половине для 1 раз в неделю.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smtClean="0"/>
              <a:t>Пальчиковые гимнастики.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Чтение художественной литературы.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Заучивание стихотворений.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smtClean="0"/>
              <a:t>Разгадывание загадок и т.д. 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 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764704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Совместная деятельность: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317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Отчет по теме самообразования воспитателя:  Петрищевой Инны Яковлевны   2018 год  </vt:lpstr>
      <vt:lpstr>Тема: «Развитие речевой активности детей дошкольного возраста»</vt:lpstr>
      <vt:lpstr>Развивающая предметно пространственная среда группы способствующая развитию речи</vt:lpstr>
      <vt:lpstr>Участие в конкурсах:</vt:lpstr>
      <vt:lpstr>Привлечение детей к участию в  конкурсах:</vt:lpstr>
      <vt:lpstr>Взаимодействие с родителями: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46</cp:revision>
  <dcterms:created xsi:type="dcterms:W3CDTF">2012-08-12T16:04:58Z</dcterms:created>
  <dcterms:modified xsi:type="dcterms:W3CDTF">2018-03-14T07:07:27Z</dcterms:modified>
</cp:coreProperties>
</file>