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20" y="2184400"/>
            <a:ext cx="7772400" cy="1819411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anchor="b">
            <a:noAutofit/>
          </a:bodyPr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3AF4-6C9D-47A8-810B-52AF43BA15B4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01342-3A41-4813-92C9-E99BFF9C9C6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D9F9-F9A8-4B36-B67C-18F467118C73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F8E4-004F-481D-BB40-5A436A3F58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9EC4-5486-4FBC-9761-430AF0854D26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ED3D-493B-4452-8611-47B3643EE82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228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E70C-6CB1-4C6D-BE92-112C42E05468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676F2-9637-4B5C-9AA8-21E613784E5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154988" cy="16541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50" y="3497264"/>
            <a:ext cx="54816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6454-D0E6-4A54-B43B-135D1A1EE650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17E0-1083-43F6-B0D0-115CA9CF762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DBEC-E2C0-4B82-800C-FC2B282C5022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DB660-A73E-4C76-8B46-8F00580665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B97E-0A68-4D10-9958-3E9F1AA7DCCF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CF9D-519A-47F1-B99E-0C86F7425C1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0A39-5070-460A-B8FA-823193E30DEE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9515D-BB28-4C88-BA51-F1DCD96400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8B5A-7340-46D5-92E3-380E4BC28393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0CC04-14C9-4815-9339-3BDA93C2C50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0B13-2E9A-46F3-ABEF-3295176EA5B2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F300F-6600-4E50-86A3-3E71ADA3A32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D41A-D651-4397-B179-8CCA3E679FB4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23686-E388-401A-93F6-E2D409BD8CC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8A5B69-1874-49C2-92F8-53EC8CB02C1C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B561174C-C369-49EA-A782-168B3802A5B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1.sldx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Microsoft_Office_PowerPoint2.sldx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3910" y="1423850"/>
            <a:ext cx="5630090" cy="2103121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«Птицы нашего района» </a:t>
            </a:r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37063" y="4616450"/>
            <a:ext cx="4706937" cy="5699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Петрищева Инна Яковлевна – воспитатель </a:t>
            </a:r>
          </a:p>
        </p:txBody>
      </p:sp>
      <p:pic>
        <p:nvPicPr>
          <p:cNvPr id="2050" name="Picture 2" descr="Снегири с рябиной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53" y="1077618"/>
            <a:ext cx="3069770" cy="4347912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00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проекта:                                                    Петрищева И.Я.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00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проекта:                                                    Петрищева И.Я.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839" y="1599657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 результате проведенной работы дети  расширили и закрепили словарь в рамках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лексических тем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«Зимующие и перелетные птицы», научились составлять небольшие самостоятельные рассказы о птицах, придумывать загадки. Так же дети познакомились с множеством стихотворений и произведений отечественной и зарубежной литературы. Воспитанники получили много новых знаний о зимующих и перелетных птицах: узнали о жизни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птиц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природе, их различиях, повадках, о том, как и где они строят гнезда, как «поют» и какие трудности испытывают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 зимний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период. Группа была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пополнена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новыми методическими пособиями (предметные картинки, картотека загадок о птицах, энциклопедией зимующих и перелетных птиц нашего края, журналом «Гости зимней столовой») и настольными играми. Родители с удовольствием принимали участие в реализации проекта, изготовили альбом «Птицы родного района», создали аудио – картотеку «Голоса птиц».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392135" y="731520"/>
            <a:ext cx="3773533" cy="1005840"/>
          </a:xfrm>
        </p:spPr>
        <p:txBody>
          <a:bodyPr/>
          <a:lstStyle/>
          <a:p>
            <a:r>
              <a:rPr lang="ru-RU" b="1" dirty="0" smtClean="0"/>
              <a:t>Актуальность:</a:t>
            </a:r>
            <a:r>
              <a:rPr lang="ru-RU" dirty="0" smtClean="0"/>
              <a:t> 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534342"/>
            <a:ext cx="8843554" cy="4351338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В современных условиях проблема экологического воспитания дошкольников приобретает особую остроту и актуальность. Впечатления от родной природы, полученные в детстве, запоминаются на всю жизнь и часто влияют на отношение человека к природе, к Родине.  Тема проекта была выбрана мною не случайно. Ведь именно птицы окружают нас круглый год, принося людям пользу и радость. В свою очередь, человек должен заботиться о своих крылатых «соседях». Задача взрослых состоит в том, чтобы научить детей видеть эти проблемы птичьих семей, научить заботиться о них, воспитать интерес и желание узнавать новые факты из жизни птиц, их повадках, а так же создать все условия для общения ребенка с миром природы. На материале лексической темы «Птицы» возможно совершенствование речевых навыков старших дошкольников.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0" y="985702"/>
            <a:ext cx="8281853" cy="435133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Цель</a:t>
            </a:r>
            <a:r>
              <a:rPr lang="ru-RU" sz="2400" dirty="0" smtClean="0"/>
              <a:t>: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Обогащение активного словаря, развитие связной речи, повышение и активизация речевых возможностей детей.</a:t>
            </a:r>
          </a:p>
          <a:p>
            <a:pPr>
              <a:buNone/>
            </a:pPr>
            <a:r>
              <a:rPr lang="ru-RU" sz="2400" b="1" dirty="0" smtClean="0"/>
              <a:t>Задачи проекта: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1. Расширить знания детей о зимующих и перелетных птицах посёлка, их особенностях.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2. Развивать память, логическое мышление, речь, зрительное и слуховое восприятие, а так же творческие навыки и познавательные способности.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3. Привлечь родителей к участию и совместному поиску информации для реализации проекта и к пополнению предметно – развивающей среды  группы.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406" y="2560320"/>
            <a:ext cx="4754880" cy="705394"/>
          </a:xfrm>
        </p:spPr>
        <p:txBody>
          <a:bodyPr/>
          <a:lstStyle/>
          <a:p>
            <a:r>
              <a:rPr lang="ru-RU" b="1" dirty="0" smtClean="0"/>
              <a:t>Познавательное </a:t>
            </a:r>
            <a:br>
              <a:rPr lang="ru-RU" b="1" dirty="0" smtClean="0"/>
            </a:br>
            <a:r>
              <a:rPr lang="ru-RU" b="1" dirty="0" smtClean="0"/>
              <a:t>         развитие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08513"/>
            <a:ext cx="352697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альбома       «Птицы нашего района»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8285" y="3601020"/>
            <a:ext cx="303058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СООД «Зимующие и перелетные птицы нашего района»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51715" y="1149533"/>
            <a:ext cx="3174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птицами, за следами птиц на прогулке</a:t>
            </a: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ru-RU" sz="2800" dirty="0" smtClean="0">
                <a:solidFill>
                  <a:prstClr val="white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481" y="3773092"/>
            <a:ext cx="382764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о птицах нашего края с последующим прослушиванием голосов птиц</a:t>
            </a:r>
          </a:p>
        </p:txBody>
      </p:sp>
      <p:pic>
        <p:nvPicPr>
          <p:cNvPr id="1026" name="Picture 2" descr="C:\Users\user\Documents\Bluetooth Folder\20171219_174221.jpg"/>
          <p:cNvPicPr>
            <a:picLocks noChangeAspect="1" noChangeArrowheads="1"/>
          </p:cNvPicPr>
          <p:nvPr/>
        </p:nvPicPr>
        <p:blipFill>
          <a:blip r:embed="rId3" cstate="print"/>
          <a:srcRect l="12337" r="21804"/>
          <a:stretch>
            <a:fillRect/>
          </a:stretch>
        </p:blipFill>
        <p:spPr bwMode="auto">
          <a:xfrm rot="10800000">
            <a:off x="180832" y="193776"/>
            <a:ext cx="2865400" cy="2771493"/>
          </a:xfrm>
          <a:prstGeom prst="rect">
            <a:avLst/>
          </a:prstGeom>
          <a:noFill/>
        </p:spPr>
      </p:pic>
      <p:pic>
        <p:nvPicPr>
          <p:cNvPr id="12" name="Рисунок 11" descr="C:\Users\user\Documents\Bluetooth Folder\20171219_155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57" y="4753247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otvet.imgsmail.ru/download/2450240_01e0c836655906e68027db93cb9da486_800.jpg"/>
          <p:cNvPicPr/>
          <p:nvPr/>
        </p:nvPicPr>
        <p:blipFill>
          <a:blip r:embed="rId5" cstate="print"/>
          <a:srcRect t="33990" r="49589"/>
          <a:stretch>
            <a:fillRect/>
          </a:stretch>
        </p:blipFill>
        <p:spPr bwMode="auto">
          <a:xfrm>
            <a:off x="3309892" y="357414"/>
            <a:ext cx="19494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4963885" y="4454434"/>
          <a:ext cx="2638425" cy="1981200"/>
        </p:xfrm>
        <a:graphic>
          <a:graphicData uri="http://schemas.openxmlformats.org/presentationml/2006/ole">
            <p:oleObj spid="_x0000_s7169" name="Слайд" r:id="rId6" imgW="4569445" imgH="3426611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288"/>
            <a:ext cx="5014504" cy="1202009"/>
          </a:xfrm>
        </p:spPr>
        <p:txBody>
          <a:bodyPr/>
          <a:lstStyle/>
          <a:p>
            <a:r>
              <a:rPr lang="ru-RU" dirty="0" smtClean="0"/>
              <a:t>Речевое развитие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2202" y="3853541"/>
            <a:ext cx="333179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Придумывание сказки             «Если был бы я птицей…»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9370" y="201706"/>
            <a:ext cx="228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0133" y="2638698"/>
            <a:ext cx="319386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  о птицах по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мнемотаблицам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3185" y="2881145"/>
            <a:ext cx="2286001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Отгадывание описательных – загадок про птиц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34860" y="1520817"/>
            <a:ext cx="3291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фотографий птиц нашего района с последующим составлением                         рассказа-описания</a:t>
            </a:r>
          </a:p>
        </p:txBody>
      </p:sp>
      <p:pic>
        <p:nvPicPr>
          <p:cNvPr id="10" name="Рисунок 9" descr="C:\Users\user\Documents\Bluetooth Folder\20171219_1559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524" y="1454344"/>
            <a:ext cx="2551289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ocuments\Bluetooth Folder\20171221_165429.jpg"/>
          <p:cNvPicPr/>
          <p:nvPr/>
        </p:nvPicPr>
        <p:blipFill>
          <a:blip r:embed="rId3" cstate="print"/>
          <a:srcRect l="11469" r="27136" b="22362"/>
          <a:stretch>
            <a:fillRect/>
          </a:stretch>
        </p:blipFill>
        <p:spPr bwMode="auto">
          <a:xfrm rot="5112677">
            <a:off x="6875147" y="4900808"/>
            <a:ext cx="1934119" cy="13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ocuments\Bluetooth Folder\20171221_165512.jpg"/>
          <p:cNvPicPr/>
          <p:nvPr/>
        </p:nvPicPr>
        <p:blipFill>
          <a:blip r:embed="rId4" cstate="print"/>
          <a:srcRect l="14447" t="28015"/>
          <a:stretch>
            <a:fillRect/>
          </a:stretch>
        </p:blipFill>
        <p:spPr bwMode="auto">
          <a:xfrm rot="5400000">
            <a:off x="7021288" y="855626"/>
            <a:ext cx="2612569" cy="12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ocuments\Bluetooth Folder\20171221_164744.jpg"/>
          <p:cNvPicPr/>
          <p:nvPr/>
        </p:nvPicPr>
        <p:blipFill>
          <a:blip r:embed="rId5" cstate="print"/>
          <a:srcRect l="12827" t="6554" r="6350"/>
          <a:stretch>
            <a:fillRect/>
          </a:stretch>
        </p:blipFill>
        <p:spPr bwMode="auto">
          <a:xfrm rot="5400000">
            <a:off x="-209006" y="3526972"/>
            <a:ext cx="3396339" cy="23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Microsoft\Windows\Temporary Internet Files\Content.Word\20180109_0957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02290">
            <a:off x="5552737" y="830944"/>
            <a:ext cx="2457603" cy="13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проект по развитию речи\20171219_160051.jpg"/>
          <p:cNvPicPr>
            <a:picLocks noChangeAspect="1" noChangeArrowheads="1"/>
          </p:cNvPicPr>
          <p:nvPr/>
        </p:nvPicPr>
        <p:blipFill>
          <a:blip r:embed="rId7" cstate="print"/>
          <a:srcRect l="13936" b="9796"/>
          <a:stretch>
            <a:fillRect/>
          </a:stretch>
        </p:blipFill>
        <p:spPr bwMode="auto">
          <a:xfrm rot="6153393">
            <a:off x="2556321" y="4340377"/>
            <a:ext cx="2735241" cy="161258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36270" y="5638159"/>
            <a:ext cx="2704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Д/и: «Где сидит птица?»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(Употребление в речи слов с предлогом «НА»)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54880" y="5136910"/>
            <a:ext cx="223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«Один – много»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2" y="718231"/>
            <a:ext cx="7886700" cy="1325563"/>
          </a:xfrm>
        </p:spPr>
        <p:txBody>
          <a:bodyPr/>
          <a:lstStyle/>
          <a:p>
            <a:r>
              <a:rPr lang="ru-RU" dirty="0" smtClean="0"/>
              <a:t>Социально – коммуникативное развитие </a:t>
            </a:r>
            <a:endParaRPr lang="ru-RU" dirty="0"/>
          </a:p>
        </p:txBody>
      </p:sp>
      <p:pic>
        <p:nvPicPr>
          <p:cNvPr id="5" name="Picture 2" descr="http://images.myshared.ru/5/358527/slide_19.jpg"/>
          <p:cNvPicPr>
            <a:picLocks noChangeAspect="1" noChangeArrowheads="1"/>
          </p:cNvPicPr>
          <p:nvPr/>
        </p:nvPicPr>
        <p:blipFill>
          <a:blip r:embed="rId2" cstate="print"/>
          <a:srcRect l="17353" t="7067" r="16227" b="11277"/>
          <a:stretch>
            <a:fillRect/>
          </a:stretch>
        </p:blipFill>
        <p:spPr bwMode="auto">
          <a:xfrm>
            <a:off x="339634" y="2351315"/>
            <a:ext cx="2189996" cy="201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5551" y="4642060"/>
            <a:ext cx="203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Д/и «Чьи следы?»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96757" y="3518654"/>
            <a:ext cx="244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Д/и «Назови ласково»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6889" y="2922956"/>
            <a:ext cx="2913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Заполнение журнала «Гости зимней столовой» </a:t>
            </a:r>
          </a:p>
        </p:txBody>
      </p:sp>
      <p:pic>
        <p:nvPicPr>
          <p:cNvPr id="11" name="Рисунок 10" descr="E:\проект по развитию речи\20171222_140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389" y="3709851"/>
            <a:ext cx="3415719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\Documents\Bluetooth Folder\20171219_155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2343" y="1450792"/>
            <a:ext cx="3213463" cy="1807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579" y="3758978"/>
            <a:ext cx="318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Пальчиковые гимнастики </a:t>
            </a:r>
          </a:p>
          <a:p>
            <a:r>
              <a:rPr lang="ru-RU" dirty="0" smtClean="0"/>
              <a:t>«Ласточка», «Птичка»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9223" y="1420726"/>
            <a:ext cx="5081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П/и: «Гуси – лебеди», «Птица в гнездышке», </a:t>
            </a:r>
          </a:p>
          <a:p>
            <a:r>
              <a:rPr lang="ru-RU" dirty="0" smtClean="0"/>
              <a:t>«Кошка и воробьи»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5897" y="4250173"/>
            <a:ext cx="4416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Утренняя гимнастика «Уточка», «Ласточка»</a:t>
            </a:r>
          </a:p>
        </p:txBody>
      </p:sp>
      <p:pic>
        <p:nvPicPr>
          <p:cNvPr id="4097" name="Picture 1" descr="E:\проект по развитию речи\20171222_081750.jpg"/>
          <p:cNvPicPr>
            <a:picLocks noChangeAspect="1" noChangeArrowheads="1"/>
          </p:cNvPicPr>
          <p:nvPr/>
        </p:nvPicPr>
        <p:blipFill>
          <a:blip r:embed="rId2" cstate="print"/>
          <a:srcRect l="3618" t="7139"/>
          <a:stretch>
            <a:fillRect/>
          </a:stretch>
        </p:blipFill>
        <p:spPr bwMode="auto">
          <a:xfrm>
            <a:off x="4924697" y="4663440"/>
            <a:ext cx="3709851" cy="2010554"/>
          </a:xfrm>
          <a:prstGeom prst="rect">
            <a:avLst/>
          </a:prstGeom>
          <a:noFill/>
        </p:spPr>
      </p:pic>
      <p:pic>
        <p:nvPicPr>
          <p:cNvPr id="4098" name="Picture 2" descr="E:\проект по развитию речи\20171222_113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1497331"/>
            <a:ext cx="3304903" cy="1859008"/>
          </a:xfrm>
          <a:prstGeom prst="rect">
            <a:avLst/>
          </a:prstGeom>
          <a:noFill/>
        </p:spPr>
      </p:pic>
      <p:pic>
        <p:nvPicPr>
          <p:cNvPr id="4099" name="Picture 3" descr="E:\проект по развитию речи\20171221_151936.jpg"/>
          <p:cNvPicPr>
            <a:picLocks noChangeAspect="1" noChangeArrowheads="1"/>
          </p:cNvPicPr>
          <p:nvPr/>
        </p:nvPicPr>
        <p:blipFill>
          <a:blip r:embed="rId4" cstate="print"/>
          <a:srcRect l="19286" t="15333" r="13571"/>
          <a:stretch>
            <a:fillRect/>
          </a:stretch>
        </p:blipFill>
        <p:spPr bwMode="auto">
          <a:xfrm>
            <a:off x="666206" y="4493623"/>
            <a:ext cx="2854531" cy="2024743"/>
          </a:xfrm>
          <a:prstGeom prst="rect">
            <a:avLst/>
          </a:prstGeom>
          <a:noFill/>
        </p:spPr>
      </p:pic>
      <p:pic>
        <p:nvPicPr>
          <p:cNvPr id="4100" name="Picture 4" descr="E:\проект по развитию речи\20171222_113425.jpg"/>
          <p:cNvPicPr>
            <a:picLocks noChangeAspect="1" noChangeArrowheads="1"/>
          </p:cNvPicPr>
          <p:nvPr/>
        </p:nvPicPr>
        <p:blipFill>
          <a:blip r:embed="rId5" cstate="print"/>
          <a:srcRect l="5429" t="11270" r="7857" b="10000"/>
          <a:stretch>
            <a:fillRect/>
          </a:stretch>
        </p:blipFill>
        <p:spPr bwMode="auto">
          <a:xfrm>
            <a:off x="4461517" y="2063934"/>
            <a:ext cx="3990152" cy="203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399" y="692105"/>
            <a:ext cx="7886700" cy="1325563"/>
          </a:xfrm>
        </p:spPr>
        <p:txBody>
          <a:bodyPr/>
          <a:lstStyle/>
          <a:p>
            <a:r>
              <a:rPr lang="ru-RU" dirty="0" smtClean="0"/>
              <a:t>Художественно – эстетическое развитие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1612" y="1565061"/>
            <a:ext cx="2286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Оригами «Воробей»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1699" y="4861714"/>
            <a:ext cx="316230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Лепка «Синичка на ветке рябины»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635" y="5001002"/>
            <a:ext cx="2286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white"/>
                </a:solidFill>
                <a:latin typeface="Calibri"/>
              </a:rPr>
              <a:t>Рисование «Снегири» </a:t>
            </a:r>
          </a:p>
        </p:txBody>
      </p:sp>
      <p:pic>
        <p:nvPicPr>
          <p:cNvPr id="3073" name="Picture 1" descr="E:\проект по развитию речи\20171229_152917.jpg"/>
          <p:cNvPicPr>
            <a:picLocks noChangeAspect="1" noChangeArrowheads="1"/>
          </p:cNvPicPr>
          <p:nvPr/>
        </p:nvPicPr>
        <p:blipFill>
          <a:blip r:embed="rId2" cstate="print"/>
          <a:srcRect l="7000" r="8857" b="4667"/>
          <a:stretch>
            <a:fillRect/>
          </a:stretch>
        </p:blipFill>
        <p:spPr bwMode="auto">
          <a:xfrm rot="5400000">
            <a:off x="5885375" y="1935068"/>
            <a:ext cx="3677293" cy="2343572"/>
          </a:xfrm>
          <a:prstGeom prst="rect">
            <a:avLst/>
          </a:prstGeom>
          <a:noFill/>
        </p:spPr>
      </p:pic>
      <p:pic>
        <p:nvPicPr>
          <p:cNvPr id="3074" name="Picture 2" descr="E:\проект по развитию речи\20171213_170154.jpg"/>
          <p:cNvPicPr>
            <a:picLocks noChangeAspect="1" noChangeArrowheads="1"/>
          </p:cNvPicPr>
          <p:nvPr/>
        </p:nvPicPr>
        <p:blipFill>
          <a:blip r:embed="rId3" cstate="print"/>
          <a:srcRect l="8286" r="49714" b="4921"/>
          <a:stretch>
            <a:fillRect/>
          </a:stretch>
        </p:blipFill>
        <p:spPr bwMode="auto">
          <a:xfrm>
            <a:off x="339635" y="1872306"/>
            <a:ext cx="2468879" cy="3143832"/>
          </a:xfrm>
          <a:prstGeom prst="rect">
            <a:avLst/>
          </a:prstGeom>
          <a:noFill/>
        </p:spPr>
      </p:pic>
      <p:pic>
        <p:nvPicPr>
          <p:cNvPr id="11" name="Рисунок 10" descr="C:\Users\user\Documents\Bluetooth Folder\20180114_222309.jpg"/>
          <p:cNvPicPr/>
          <p:nvPr/>
        </p:nvPicPr>
        <p:blipFill>
          <a:blip r:embed="rId4" cstate="print"/>
          <a:srcRect l="13887" r="9095"/>
          <a:stretch>
            <a:fillRect/>
          </a:stretch>
        </p:blipFill>
        <p:spPr bwMode="auto">
          <a:xfrm rot="5156980">
            <a:off x="3155295" y="3177665"/>
            <a:ext cx="2916814" cy="21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2" y="378596"/>
            <a:ext cx="7886700" cy="1325563"/>
          </a:xfrm>
        </p:spPr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3542" y="4242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Организация благотворительной акции «Покормим птиц зимой»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068" y="3523846"/>
            <a:ext cx="3644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Участие родителей в викторине </a:t>
            </a:r>
          </a:p>
          <a:p>
            <a:r>
              <a:rPr lang="ru-RU" dirty="0" smtClean="0"/>
              <a:t>«Лучший знаток птиц»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61611" y="2706077"/>
            <a:ext cx="2403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Оформление </a:t>
            </a:r>
          </a:p>
          <a:p>
            <a:r>
              <a:rPr lang="ru-RU" dirty="0" smtClean="0"/>
              <a:t>аудио – картотеки </a:t>
            </a:r>
          </a:p>
          <a:p>
            <a:r>
              <a:rPr lang="ru-RU" dirty="0" smtClean="0"/>
              <a:t>«Голоса птиц»;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3494" y="1641864"/>
            <a:ext cx="278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FFFFFF"/>
                </a:solidFill>
              </a:rPr>
              <a:t>Изготовление альбома «Птицы родного края»</a:t>
            </a:r>
          </a:p>
        </p:txBody>
      </p:sp>
      <p:pic>
        <p:nvPicPr>
          <p:cNvPr id="2049" name="Picture 1" descr="E:\проект по развитию речи\20171222_113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31" y="4527913"/>
            <a:ext cx="3538583" cy="1990453"/>
          </a:xfrm>
          <a:prstGeom prst="rect">
            <a:avLst/>
          </a:prstGeom>
          <a:noFill/>
        </p:spPr>
      </p:pic>
      <p:pic>
        <p:nvPicPr>
          <p:cNvPr id="2050" name="Picture 2" descr="E:\проект по развитию речи\20171225_173442.jpg"/>
          <p:cNvPicPr>
            <a:picLocks noChangeAspect="1" noChangeArrowheads="1"/>
          </p:cNvPicPr>
          <p:nvPr/>
        </p:nvPicPr>
        <p:blipFill>
          <a:blip r:embed="rId4" cstate="print"/>
          <a:srcRect l="5714" r="11000" b="7460"/>
          <a:stretch>
            <a:fillRect/>
          </a:stretch>
        </p:blipFill>
        <p:spPr bwMode="auto">
          <a:xfrm>
            <a:off x="3370217" y="1601834"/>
            <a:ext cx="2756263" cy="1722665"/>
          </a:xfrm>
          <a:prstGeom prst="rect">
            <a:avLst/>
          </a:prstGeom>
          <a:noFill/>
        </p:spPr>
      </p:pic>
      <p:pic>
        <p:nvPicPr>
          <p:cNvPr id="2051" name="Picture 3" descr="E:\проект по развитию речи\20171229_153024.jpg"/>
          <p:cNvPicPr>
            <a:picLocks noChangeAspect="1" noChangeArrowheads="1"/>
          </p:cNvPicPr>
          <p:nvPr/>
        </p:nvPicPr>
        <p:blipFill>
          <a:blip r:embed="rId5" cstate="print"/>
          <a:srcRect l="15000" t="25492" r="6143" b="29302"/>
          <a:stretch>
            <a:fillRect/>
          </a:stretch>
        </p:blipFill>
        <p:spPr bwMode="auto">
          <a:xfrm>
            <a:off x="3931917" y="4872445"/>
            <a:ext cx="3605350" cy="1828801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099361"/>
              </p:ext>
            </p:extLst>
          </p:nvPr>
        </p:nvGraphicFramePr>
        <p:xfrm>
          <a:off x="356083" y="1444707"/>
          <a:ext cx="2596124" cy="2139039"/>
        </p:xfrm>
        <a:graphic>
          <a:graphicData uri="http://schemas.openxmlformats.org/presentationml/2006/ole">
            <p:oleObj spid="_x0000_s2055" name="Слайд" r:id="rId6" imgW="4570885" imgH="3427691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528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Слайд</vt:lpstr>
      <vt:lpstr>«Птицы нашего района» </vt:lpstr>
      <vt:lpstr>Актуальность: </vt:lpstr>
      <vt:lpstr>Слайд 3</vt:lpstr>
      <vt:lpstr>Познавательное           развитие </vt:lpstr>
      <vt:lpstr>Речевое развитие </vt:lpstr>
      <vt:lpstr>Социально – коммуникативное развитие </vt:lpstr>
      <vt:lpstr>Физическое развитие</vt:lpstr>
      <vt:lpstr>Художественно – эстетическое развитие </vt:lpstr>
      <vt:lpstr>Взаимодействие с родителями</vt:lpstr>
      <vt:lpstr>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user</cp:lastModifiedBy>
  <cp:revision>31</cp:revision>
  <dcterms:created xsi:type="dcterms:W3CDTF">2014-09-22T14:28:54Z</dcterms:created>
  <dcterms:modified xsi:type="dcterms:W3CDTF">2018-01-16T04:40:18Z</dcterms:modified>
</cp:coreProperties>
</file>