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2" r:id="rId7"/>
    <p:sldId id="261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6E4F6-654F-467D-BCE5-0DA4AD778F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ABD2F-C365-4875-9871-1629AA4386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31D90-67E6-48AA-9DDB-6209FB6195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B3A40-14DE-40F5-9ABD-5B1C2A889A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40A22-7A2B-47FD-872B-1F8690A43B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66481-2A90-4796-9B08-68162B6984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FDABB-F8C7-447E-9697-71AC5D7BDD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7436-58D9-4966-A79D-806E862A0B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BCBC9-E006-4DAB-B94A-80C324C6F9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8D1DE-9160-4D2E-81B1-6007EF9784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FA4EF-AA81-4D54-AB25-8AE56CFD14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144530-9E63-460B-A683-77C8A92C27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1656184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Проект  </a:t>
            </a:r>
            <a:br>
              <a:rPr lang="ru-RU" altLang="zh-CN" dirty="0" smtClean="0">
                <a:solidFill>
                  <a:srgbClr val="0070C0"/>
                </a:solidFill>
              </a:rPr>
            </a:br>
            <a:r>
              <a:rPr lang="ru-RU" altLang="zh-CN" dirty="0" smtClean="0">
                <a:solidFill>
                  <a:srgbClr val="0070C0"/>
                </a:solidFill>
              </a:rPr>
              <a:t>«Мамочка моя»</a:t>
            </a:r>
            <a:endParaRPr lang="zh-CN" altLang="zh-CN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zh-CN" dirty="0" smtClean="0">
                <a:solidFill>
                  <a:srgbClr val="0070C0"/>
                </a:solidFill>
              </a:rPr>
              <a:t>Петрищева Инна Яковлевна – воспитатель </a:t>
            </a:r>
            <a:endParaRPr lang="zh-CN" altLang="zh-C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Результат 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458056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868358"/>
            <a:ext cx="84604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реализации проекта у детей сформировалось бережное отношение к маме, желание помогать и делать приятное. В игре и продуктивной совместной деятельности дети научились проявлять доброжелательное отношение между сверстниками и взрослыми, что формирует правильные коммуникативные навыки общения. Ребята учились находить выход из проблемных ситуаций. У детей повысились инициативность и творчество.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4"/>
            <a:ext cx="9144000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48464" cy="551723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Актуальность</a:t>
            </a:r>
          </a:p>
          <a:p>
            <a:pPr algn="just">
              <a:buNone/>
            </a:pPr>
            <a:r>
              <a:rPr lang="ru-RU" sz="2800" dirty="0" smtClean="0"/>
              <a:t>  В современном мире стало все сложнее родителям заниматься воспитанием детей. В результате, на начальном этапе формировании личности ребенка, на дошкольные учреждения возложена огромная ответственность в работе с семьей по нравственному воспитанию. Мама считается хранительницей семьи. И, конечно, именно мама играет важную роль в жизни человека. Развитие отношений между ребёнком дошкольного возраста и матерью имеет большое значение для развития личности ребёнка.</a:t>
            </a:r>
          </a:p>
          <a:p>
            <a:pPr eaLnBrk="1" hangingPunct="1">
              <a:buNone/>
            </a:pPr>
            <a:endParaRPr lang="zh-CN" altLang="zh-CN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8"/>
            <a:ext cx="8373616" cy="525658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Цель:</a:t>
            </a:r>
            <a:r>
              <a:rPr lang="ru-RU" sz="2400" dirty="0" smtClean="0"/>
              <a:t> воспитание у детей старшего дошкольного возраста чувства любви и привязанности к самому близкому и родному человеку – маме, формирование бережного отношения, желание помогать и делать приятное маме, самому дорогому человеку на земле.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Задачи: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воспитывать доброжелательное общение детей в играх, продуктивной совместной деятельности между сверстниками и взрослыми;</a:t>
            </a:r>
          </a:p>
          <a:p>
            <a:r>
              <a:rPr lang="ru-RU" sz="2400" dirty="0" smtClean="0"/>
              <a:t>развивать коммуникативные навыки детей, умение находить выход из проблемных ситуаций;</a:t>
            </a:r>
          </a:p>
          <a:p>
            <a:r>
              <a:rPr lang="ru-RU" sz="2400" dirty="0" smtClean="0"/>
              <a:t>развить инициативность и творчество у детей дошкольного возраста.</a:t>
            </a:r>
          </a:p>
          <a:p>
            <a:pPr eaLnBrk="1" hangingPunct="1">
              <a:buNone/>
            </a:pPr>
            <a:endParaRPr lang="zh-CN" altLang="zh-CN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Познавательное развитие  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538" y="4797152"/>
            <a:ext cx="3766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СООД: «Мама – солнышко моё».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052736"/>
            <a:ext cx="32038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Рассматривание 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иллюстраций в 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альбоме</a:t>
            </a:r>
            <a:endParaRPr lang="ru-RU" sz="2000" dirty="0" smtClean="0">
              <a:solidFill>
                <a:srgbClr val="FF0000"/>
              </a:solidFill>
              <a:latin typeface="Calibri"/>
              <a:ea typeface="Times New Roman"/>
            </a:endParaRPr>
          </a:p>
          <a:p>
            <a:pPr algn="ctr"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«Профессии мам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»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pic>
        <p:nvPicPr>
          <p:cNvPr id="7" name="Рисунок 6" descr="C:\Users\user\Documents\Bluetooth Folder\20171215_155003.jpg"/>
          <p:cNvPicPr/>
          <p:nvPr/>
        </p:nvPicPr>
        <p:blipFill>
          <a:blip r:embed="rId3" cstate="print"/>
          <a:srcRect r="28294"/>
          <a:stretch>
            <a:fillRect/>
          </a:stretch>
        </p:blipFill>
        <p:spPr bwMode="auto">
          <a:xfrm rot="5400000">
            <a:off x="712960" y="1599408"/>
            <a:ext cx="3384376" cy="27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Bluetooth Folder\20171124_1544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87213">
            <a:off x="4109912" y="3029499"/>
            <a:ext cx="4303175" cy="28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211960" y="0"/>
            <a:ext cx="4932040" cy="1143000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Речевое развитие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42484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заучивание стихотворений наизусть </a:t>
            </a:r>
          </a:p>
          <a:p>
            <a:pPr algn="ctr"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Е. Благинина «Посидим в тишине»,</a:t>
            </a:r>
            <a:b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</a:b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М. Родина «Мамины руки»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300" y="1484784"/>
            <a:ext cx="383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словесная игра «Мамочка моя…»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беседы на тему</a:t>
            </a:r>
            <a:b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</a:b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«Как я помогаю маме дома»,                                             «Мамино любимое занятие»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pic>
        <p:nvPicPr>
          <p:cNvPr id="8" name="Рисунок 7" descr="C:\Users\user\Documents\Bluetooth Folder\20171123_154532.jpg"/>
          <p:cNvPicPr/>
          <p:nvPr/>
        </p:nvPicPr>
        <p:blipFill>
          <a:blip r:embed="rId3" cstate="print"/>
          <a:srcRect l="20488" r="16472"/>
          <a:stretch>
            <a:fillRect/>
          </a:stretch>
        </p:blipFill>
        <p:spPr bwMode="auto">
          <a:xfrm>
            <a:off x="5076056" y="2132856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Bluetooth Folder\20171121_164309.jpg"/>
          <p:cNvPicPr/>
          <p:nvPr/>
        </p:nvPicPr>
        <p:blipFill>
          <a:blip r:embed="rId4" cstate="print"/>
          <a:srcRect r="55496" b="33257"/>
          <a:stretch>
            <a:fillRect/>
          </a:stretch>
        </p:blipFill>
        <p:spPr bwMode="auto">
          <a:xfrm>
            <a:off x="611560" y="170080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692696"/>
          </a:xfrm>
        </p:spPr>
        <p:txBody>
          <a:bodyPr/>
          <a:lstStyle/>
          <a:p>
            <a:pPr eaLnBrk="1" hangingPunct="1"/>
            <a:r>
              <a:rPr lang="ru-RU" altLang="zh-CN" sz="3600" dirty="0" smtClean="0">
                <a:solidFill>
                  <a:srgbClr val="0070C0"/>
                </a:solidFill>
              </a:rPr>
              <a:t>Социально – </a:t>
            </a:r>
            <a:r>
              <a:rPr lang="ru-RU" altLang="zh-CN" sz="3600" dirty="0" smtClean="0">
                <a:solidFill>
                  <a:srgbClr val="0070C0"/>
                </a:solidFill>
              </a:rPr>
              <a:t>коммуникативное развитие </a:t>
            </a:r>
            <a:endParaRPr lang="en-US" altLang="zh-CN" sz="36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53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Сюжетно – ролевые  игры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«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Семья», «Парикмахерская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»,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«Больница», «Магазин», </a:t>
            </a:r>
            <a:endParaRPr lang="ru-RU" sz="2000" dirty="0" smtClean="0">
              <a:solidFill>
                <a:srgbClr val="FF0000"/>
              </a:solidFill>
              <a:latin typeface="Calibri"/>
              <a:ea typeface="Times New Roman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(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мама -  парикмахер, 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мама-продавец,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мама-врач,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мама-медсестра)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7133" y="764704"/>
            <a:ext cx="2836867" cy="82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  Дидактическая 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игра </a:t>
            </a:r>
            <a:endParaRPr lang="ru-RU" sz="2000" dirty="0" smtClean="0">
              <a:solidFill>
                <a:srgbClr val="FF0000"/>
              </a:solidFill>
              <a:latin typeface="Calibri"/>
              <a:ea typeface="Times New Roman"/>
            </a:endParaRPr>
          </a:p>
          <a:p>
            <a:pPr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«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Кто, чем занимается?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Times New Roman"/>
              </a:rPr>
              <a:t>»</a:t>
            </a:r>
            <a:endParaRPr lang="ru-RU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pic>
        <p:nvPicPr>
          <p:cNvPr id="7" name="Рисунок 6" descr="C:\Users\user\Documents\Bluetooth Folder\20171215_160122.jpg"/>
          <p:cNvPicPr/>
          <p:nvPr/>
        </p:nvPicPr>
        <p:blipFill>
          <a:blip r:embed="rId3" cstate="print"/>
          <a:srcRect l="12632" r="6413"/>
          <a:stretch>
            <a:fillRect/>
          </a:stretch>
        </p:blipFill>
        <p:spPr bwMode="auto">
          <a:xfrm>
            <a:off x="2771800" y="4221088"/>
            <a:ext cx="3494976" cy="2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cuments\Bluetooth Folder\20171215_180642.jpg"/>
          <p:cNvPicPr/>
          <p:nvPr/>
        </p:nvPicPr>
        <p:blipFill>
          <a:blip r:embed="rId4" cstate="print"/>
          <a:srcRect r="19077"/>
          <a:stretch>
            <a:fillRect/>
          </a:stretch>
        </p:blipFill>
        <p:spPr bwMode="auto">
          <a:xfrm rot="5400000">
            <a:off x="7040818" y="1824279"/>
            <a:ext cx="19031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Bluetooth Folder\20171123_171537.jpg"/>
          <p:cNvPicPr/>
          <p:nvPr/>
        </p:nvPicPr>
        <p:blipFill>
          <a:blip r:embed="rId5" cstate="print"/>
          <a:srcRect l="19919" r="29483"/>
          <a:stretch>
            <a:fillRect/>
          </a:stretch>
        </p:blipFill>
        <p:spPr bwMode="auto">
          <a:xfrm rot="10402597">
            <a:off x="597895" y="4366862"/>
            <a:ext cx="2067102" cy="237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Bluetooth Folder\20171123_170949.jpg"/>
          <p:cNvPicPr/>
          <p:nvPr/>
        </p:nvPicPr>
        <p:blipFill>
          <a:blip r:embed="rId6" cstate="print"/>
          <a:srcRect l="19512" r="14408"/>
          <a:stretch>
            <a:fillRect/>
          </a:stretch>
        </p:blipFill>
        <p:spPr bwMode="auto">
          <a:xfrm rot="5400000">
            <a:off x="4321501" y="1807291"/>
            <a:ext cx="2378287" cy="20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cuments\Bluetooth Folder\20171123_171514.jpg"/>
          <p:cNvPicPr/>
          <p:nvPr/>
        </p:nvPicPr>
        <p:blipFill>
          <a:blip r:embed="rId7" cstate="print"/>
          <a:srcRect l="21130"/>
          <a:stretch>
            <a:fillRect/>
          </a:stretch>
        </p:blipFill>
        <p:spPr bwMode="auto">
          <a:xfrm rot="5596870">
            <a:off x="2093726" y="2265734"/>
            <a:ext cx="2008513" cy="16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ocuments\Bluetooth Folder\20171215_160213.jpg"/>
          <p:cNvPicPr/>
          <p:nvPr/>
        </p:nvPicPr>
        <p:blipFill>
          <a:blip r:embed="rId8" cstate="print"/>
          <a:srcRect l="14251" r="9246"/>
          <a:stretch>
            <a:fillRect/>
          </a:stretch>
        </p:blipFill>
        <p:spPr bwMode="auto">
          <a:xfrm rot="5606371">
            <a:off x="6048862" y="4065991"/>
            <a:ext cx="3141021" cy="2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707904" y="764704"/>
            <a:ext cx="4917232" cy="1052736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Физическое развитие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420888"/>
            <a:ext cx="4741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Эстафета «Помогаем нашим мамам»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user\Documents\Bluetooth Folder\20171121_165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9510" y="692697"/>
            <a:ext cx="3672409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Bluetooth Folder\20171121_1644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4385026" cy="24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Bluetooth Folder\20171121_1643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Художественно – эстетическое развитие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35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Изготовление поздравительных открыток на день матери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412776"/>
            <a:ext cx="3053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Рисование портретов мам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420888"/>
            <a:ext cx="2285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          Оригами 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«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Цветы для мамы</a:t>
            </a:r>
            <a:r>
              <a:rPr lang="ru-RU" sz="2000" dirty="0" smtClean="0">
                <a:solidFill>
                  <a:srgbClr val="FF0000"/>
                </a:solidFill>
                <a:latin typeface="Calibri"/>
                <a:ea typeface="Times New Roman"/>
              </a:rPr>
              <a:t>»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pic>
        <p:nvPicPr>
          <p:cNvPr id="9" name="Рисунок 8" descr="C:\Users\user\Documents\Bluetooth Folder\IMG-20171123-WA0001.jpg"/>
          <p:cNvPicPr/>
          <p:nvPr/>
        </p:nvPicPr>
        <p:blipFill>
          <a:blip r:embed="rId3" cstate="print"/>
          <a:srcRect r="23713"/>
          <a:stretch>
            <a:fillRect/>
          </a:stretch>
        </p:blipFill>
        <p:spPr bwMode="auto">
          <a:xfrm rot="5216284">
            <a:off x="5826887" y="2315687"/>
            <a:ext cx="3134589" cy="23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Bluetooth Folder\20171120_072520.jpg"/>
          <p:cNvPicPr/>
          <p:nvPr/>
        </p:nvPicPr>
        <p:blipFill>
          <a:blip r:embed="rId4" cstate="print"/>
          <a:srcRect l="5726" r="22313"/>
          <a:stretch>
            <a:fillRect/>
          </a:stretch>
        </p:blipFill>
        <p:spPr bwMode="auto">
          <a:xfrm rot="4811578">
            <a:off x="3328701" y="3659198"/>
            <a:ext cx="3078264" cy="240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Новая папка\фото январь 2017\20170123_154319.jpg"/>
          <p:cNvPicPr>
            <a:picLocks noChangeAspect="1" noChangeArrowheads="1"/>
          </p:cNvPicPr>
          <p:nvPr/>
        </p:nvPicPr>
        <p:blipFill>
          <a:blip r:embed="rId5" cstate="print"/>
          <a:srcRect l="15350" t="36000" r="41338"/>
          <a:stretch>
            <a:fillRect/>
          </a:stretch>
        </p:blipFill>
        <p:spPr bwMode="auto">
          <a:xfrm>
            <a:off x="179512" y="2132856"/>
            <a:ext cx="320544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73616" cy="1143000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solidFill>
                  <a:srgbClr val="0070C0"/>
                </a:solidFill>
              </a:rPr>
              <a:t>Взаимодействие с родителями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980728"/>
            <a:ext cx="4896544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Статьи в родительский уголок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матери: история и традиции»,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Изречения известных людей о маме».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9675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альбома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«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Мамина работа»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cuments\Bluetooth Folder\20171215_181930.jpg"/>
          <p:cNvPicPr/>
          <p:nvPr/>
        </p:nvPicPr>
        <p:blipFill>
          <a:blip r:embed="rId3" cstate="print"/>
          <a:srcRect l="16809" r="10171"/>
          <a:stretch>
            <a:fillRect/>
          </a:stretch>
        </p:blipFill>
        <p:spPr bwMode="auto">
          <a:xfrm rot="5400000">
            <a:off x="5449788" y="2479204"/>
            <a:ext cx="37890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2492896"/>
            <a:ext cx="2710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Выставка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творческих</a:t>
            </a:r>
          </a:p>
          <a:p>
            <a:pPr lvl="0" eaLnBrk="0" hangingPunct="0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работ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детей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http://pixelbrush.iph.su/uploads/posts/2013-11/1384461011_k2u6if5urwxckl8.jpg"/>
          <p:cNvPicPr/>
          <p:nvPr/>
        </p:nvPicPr>
        <p:blipFill>
          <a:blip r:embed="rId4" cstate="print"/>
          <a:srcRect t="1905" b="6180"/>
          <a:stretch>
            <a:fillRect/>
          </a:stretch>
        </p:blipFill>
        <p:spPr bwMode="auto">
          <a:xfrm rot="21040191">
            <a:off x="452759" y="2265057"/>
            <a:ext cx="281298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210</TotalTime>
  <Words>211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8</vt:lpstr>
      <vt:lpstr>Проект   «Мамочка моя»</vt:lpstr>
      <vt:lpstr>Слайд 2</vt:lpstr>
      <vt:lpstr>Слайд 3</vt:lpstr>
      <vt:lpstr>Познавательное развитие  </vt:lpstr>
      <vt:lpstr>Речевое развитие</vt:lpstr>
      <vt:lpstr>Социально – коммуникативное развитие </vt:lpstr>
      <vt:lpstr>Физическое развитие</vt:lpstr>
      <vt:lpstr>Художественно – эстетическое развитие</vt:lpstr>
      <vt:lpstr>Взаимодействие с родителями</vt:lpstr>
      <vt:lpstr>Результат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Mother's Day, mother</dc:subject>
  <dc:creator>user</dc:creator>
  <cp:keywords>Mother's Day, mother, free, powerpoint template, download, slideshow template, POT, POTX</cp:keywords>
  <dc:description>Made by Moyea Software. To find more free PowerPoint templates, please visit http://www.dvd-ppt-slideshow.com/powerpoint-knowledge/powerpoint-templates.html</dc:description>
  <cp:lastModifiedBy>user</cp:lastModifiedBy>
  <cp:revision>25</cp:revision>
  <cp:lastPrinted>1601-01-01T00:00:00Z</cp:lastPrinted>
  <dcterms:created xsi:type="dcterms:W3CDTF">2017-12-01T10:04:36Z</dcterms:created>
  <dcterms:modified xsi:type="dcterms:W3CDTF">2017-12-17T13:18:08Z</dcterms:modified>
  <cp:category>Festival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