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8" r:id="rId5"/>
    <p:sldId id="260" r:id="rId6"/>
    <p:sldId id="267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83C4-8FCA-4A49-9256-33144101F22A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9BCE-CC70-4D76-AA94-192D0094B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0BE2-BEE1-42C1-82E6-AD991A9B4E05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D320-83DB-401A-B4EF-52E143B193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7008-6178-4560-84BA-74CB061D84DF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FEF7-B12C-4E57-99EA-36121B041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AFB4-3EB5-4D25-A3EB-785DCD5515C3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88ED-E633-44F8-BD70-E98EB532D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1382-E479-488E-B2E2-3829A3925FD5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F191-3C40-4A6F-92EE-E916A0EE36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571D-8314-4BAE-9082-D5452F5C16E2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0788-2851-4CA3-86EC-D3762D1AB1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10D7-7350-4189-A41A-90EA31EAAC91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A343-582E-4EEC-977F-BF8A5A403F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 descr="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1" descr="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1B9B-CFC0-4A69-9C91-E5D9BDECE79F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8653-0098-4283-B734-996EFB528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AA27-1D69-4A76-AD3F-321CCA5EA69D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03F0-C6AF-42F2-9A51-6F1B65F38F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AF51-57A9-4A30-8FAE-4DED49E7E9CE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2853-B689-44BF-9619-470DC3230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9695-C5ED-4671-91B9-BDC1779356A4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2480-8BB2-43BC-B240-A3FA82924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12B3B-CECE-47A3-A408-C25CE7B27181}" type="datetimeFigureOut">
              <a:rPr lang="ru-RU"/>
              <a:pPr>
                <a:defRPr/>
              </a:pPr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8C9F7F-DD9F-49A1-A76E-5FD411F314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Рисунок 6" descr="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2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8" descr="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9" descr="4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4" r:id="rId4"/>
    <p:sldLayoutId id="2147483665" r:id="rId5"/>
    <p:sldLayoutId id="2147483674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71600" y="620688"/>
            <a:ext cx="7772400" cy="1470025"/>
          </a:xfrm>
        </p:spPr>
        <p:txBody>
          <a:bodyPr/>
          <a:lstStyle/>
          <a:p>
            <a:r>
              <a:rPr lang="ru-RU" b="1" dirty="0" smtClean="0"/>
              <a:t>Защитники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здоровые и сильные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99792" y="3284984"/>
            <a:ext cx="6221288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Воспитатели старшей группы «В»: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Петрищева И.Я.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Кашпур</a:t>
            </a:r>
            <a:r>
              <a:rPr lang="ru-RU" dirty="0" smtClean="0">
                <a:solidFill>
                  <a:schemeClr val="tx1"/>
                </a:solidFill>
              </a:rPr>
              <a:t> Е.К.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dirty="0" smtClean="0"/>
              <a:t>В результате проведенной работы у детей формируются ценности здорового образа жизни, овладение его элементарными нормами и правилами в соответствие с возрастом детей. При реализации проекта у детей развивались ловкость, мелкая и крупная моторика, речь, зрительное и слуховое восприятие, творческие и познавательные способности. Расширились знания детей о разных видах спорта, разных родах войск. Так же дети познакомили друг друга с множеством стихотворений на тему «Защитники - здоровые и сильные». Группа была пополнена дидактическими играми «Отгадай военную профессию» и «Заплатки». Родители с удовольствием принимали участие в проекте, учили с детьми стихи, изготовили альбомы «Виды спорта» и «Рода войск», «Витамины для детей».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8072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Результат: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8229600" cy="45259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Актуальность: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  Дошкольный </a:t>
            </a:r>
            <a:r>
              <a:rPr lang="ru-RU" sz="2400" dirty="0" smtClean="0"/>
              <a:t>период детства - наиболее благоприятный для активного физического развития и личности ребенка, совершенствованию своих физических качеств, к укреплению здоровья, формирование представлений о малой Родине и Отечестве, об отечественных традициях и праздниках, его представлений об образе жизни.  Формирование осознанного отношения ребенка к здоровому образу жизни немыслимо без активного участия в этом процессе педагогов и родителей.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Цель</a:t>
            </a:r>
            <a:r>
              <a:rPr lang="ru-RU" sz="2400" dirty="0" smtClean="0"/>
              <a:t>: Формирование у детей ценностей здорового </a:t>
            </a: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образа </a:t>
            </a:r>
            <a:r>
              <a:rPr lang="ru-RU" sz="2400" dirty="0" smtClean="0"/>
              <a:t>жизни, овладение его элементарными нормами </a:t>
            </a:r>
            <a:r>
              <a:rPr lang="ru-RU" sz="2400" dirty="0" smtClean="0"/>
              <a:t> </a:t>
            </a:r>
          </a:p>
          <a:p>
            <a:pPr lvl="1">
              <a:buNone/>
            </a:pPr>
            <a:r>
              <a:rPr lang="ru-RU" sz="2000" dirty="0" smtClean="0"/>
              <a:t> </a:t>
            </a:r>
            <a:r>
              <a:rPr lang="ru-RU" sz="2400" dirty="0" smtClean="0"/>
              <a:t>и </a:t>
            </a:r>
            <a:r>
              <a:rPr lang="ru-RU" sz="2400" dirty="0" smtClean="0"/>
              <a:t>правилами.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/>
              <a:t>Задачи проекта: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/>
              <a:t>1. Развить ловкость, мелкую и крупную моторику, речь, зрительное и слуховое восприятие, а так же творческие навыки и познавательные способности</a:t>
            </a:r>
            <a:r>
              <a:rPr lang="ru-RU" sz="2000" dirty="0" smtClean="0"/>
              <a:t>.</a:t>
            </a:r>
          </a:p>
          <a:p>
            <a:pPr lvl="1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Расширять знания детей о разных видах спорта, разных родах </a:t>
            </a:r>
            <a:r>
              <a:rPr lang="ru-RU" sz="2000" dirty="0" smtClean="0"/>
              <a:t>  </a:t>
            </a:r>
          </a:p>
          <a:p>
            <a:pPr lvl="1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войск</a:t>
            </a:r>
            <a:r>
              <a:rPr lang="ru-RU" sz="2000" dirty="0" smtClean="0"/>
              <a:t>, здоровом образе жизни. </a:t>
            </a:r>
            <a:endParaRPr lang="ru-RU" sz="2000" dirty="0" smtClean="0"/>
          </a:p>
          <a:p>
            <a:pPr lvl="1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</a:t>
            </a:r>
            <a:r>
              <a:rPr lang="ru-RU" sz="2000" dirty="0" smtClean="0"/>
              <a:t>   3</a:t>
            </a:r>
            <a:r>
              <a:rPr lang="ru-RU" sz="2000" dirty="0" smtClean="0"/>
              <a:t>. Привлечь родителей к активному участию в реализации      </a:t>
            </a:r>
            <a:br>
              <a:rPr lang="ru-RU" sz="2000" dirty="0" smtClean="0"/>
            </a:br>
            <a:r>
              <a:rPr lang="ru-RU" sz="2000" dirty="0" smtClean="0"/>
              <a:t>            проекта, пополнению – развивающей предметно –   </a:t>
            </a:r>
            <a:br>
              <a:rPr lang="ru-RU" sz="2000" dirty="0" smtClean="0"/>
            </a:br>
            <a:r>
              <a:rPr lang="ru-RU" sz="2000" dirty="0" smtClean="0"/>
              <a:t>            пространственной среды  группы в соответствии с темой.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6203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Познавательное развитие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093296"/>
            <a:ext cx="30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СООД «Защитники Родины»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653136"/>
            <a:ext cx="262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Рассматривание </a:t>
            </a:r>
            <a:r>
              <a:rPr lang="ru-RU" dirty="0" smtClean="0">
                <a:latin typeface="Times New Roman"/>
                <a:ea typeface="Times New Roman"/>
              </a:rPr>
              <a:t>альбома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</a:t>
            </a:r>
            <a:r>
              <a:rPr lang="ru-RU" dirty="0" smtClean="0">
                <a:latin typeface="Times New Roman"/>
                <a:ea typeface="Times New Roman"/>
              </a:rPr>
              <a:t>«Виды спорта»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19675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Просмотр презентации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 smtClean="0">
                <a:latin typeface="Times New Roman"/>
                <a:ea typeface="Times New Roman"/>
              </a:rPr>
              <a:t>Полезные продукты»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23553" name="Picture 1" descr="F:\фигня\20180216_111422.jpg"/>
          <p:cNvPicPr>
            <a:picLocks noChangeAspect="1" noChangeArrowheads="1"/>
          </p:cNvPicPr>
          <p:nvPr/>
        </p:nvPicPr>
        <p:blipFill>
          <a:blip r:embed="rId2" cstate="print"/>
          <a:srcRect r="20075"/>
          <a:stretch>
            <a:fillRect/>
          </a:stretch>
        </p:blipFill>
        <p:spPr bwMode="auto">
          <a:xfrm rot="5707760">
            <a:off x="360509" y="1600031"/>
            <a:ext cx="3082237" cy="2169243"/>
          </a:xfrm>
          <a:prstGeom prst="rect">
            <a:avLst/>
          </a:prstGeom>
          <a:noFill/>
        </p:spPr>
      </p:pic>
      <p:pic>
        <p:nvPicPr>
          <p:cNvPr id="23554" name="Picture 2" descr="F:\фигня\20180214_123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3635896" cy="2045192"/>
          </a:xfrm>
          <a:prstGeom prst="rect">
            <a:avLst/>
          </a:prstGeom>
          <a:noFill/>
        </p:spPr>
      </p:pic>
      <p:pic>
        <p:nvPicPr>
          <p:cNvPr id="23555" name="Picture 3" descr="F:\фигня\20180215_16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93096"/>
            <a:ext cx="3784420" cy="212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33265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Речевое развитие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2861104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Беседа «Ноши верные друзья»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877272"/>
            <a:ext cx="385948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Конкурс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чтецов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Защитники – здоровые и сильные»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49" name="Picture 1" descr="F:\фигня\20180214_123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39952" cy="2328723"/>
          </a:xfrm>
          <a:prstGeom prst="rect">
            <a:avLst/>
          </a:prstGeom>
          <a:noFill/>
        </p:spPr>
      </p:pic>
      <p:pic>
        <p:nvPicPr>
          <p:cNvPr id="8" name="Picture 4" descr="F:\фигня\20180216_091145.jpg"/>
          <p:cNvPicPr>
            <a:picLocks noChangeAspect="1" noChangeArrowheads="1"/>
          </p:cNvPicPr>
          <p:nvPr/>
        </p:nvPicPr>
        <p:blipFill>
          <a:blip r:embed="rId3" cstate="print"/>
          <a:srcRect l="27950" t="30400" r="38188"/>
          <a:stretch>
            <a:fillRect/>
          </a:stretch>
        </p:blipFill>
        <p:spPr bwMode="auto">
          <a:xfrm rot="20733048">
            <a:off x="2145415" y="3613771"/>
            <a:ext cx="2411623" cy="2788216"/>
          </a:xfrm>
          <a:prstGeom prst="snip2DiagRect">
            <a:avLst>
              <a:gd name="adj1" fmla="val 0"/>
              <a:gd name="adj2" fmla="val 16667"/>
            </a:avLst>
          </a:prstGeom>
          <a:noFill/>
        </p:spPr>
      </p:pic>
      <p:pic>
        <p:nvPicPr>
          <p:cNvPr id="2050" name="Picture 2" descr="F:\фигня\20180216_093342.jpg"/>
          <p:cNvPicPr>
            <a:picLocks noChangeAspect="1" noChangeArrowheads="1"/>
          </p:cNvPicPr>
          <p:nvPr/>
        </p:nvPicPr>
        <p:blipFill>
          <a:blip r:embed="rId4" cstate="print"/>
          <a:srcRect l="23867" t="15350" b="16401"/>
          <a:stretch>
            <a:fillRect/>
          </a:stretch>
        </p:blipFill>
        <p:spPr bwMode="auto">
          <a:xfrm>
            <a:off x="5220072" y="1124744"/>
            <a:ext cx="29369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522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Социально – коммуникативное развитие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12976"/>
            <a:ext cx="2028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Д/и  «Заплатки»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pic>
        <p:nvPicPr>
          <p:cNvPr id="24577" name="Picture 1" descr="E:\DCIM\Camera\IMG_20180214_155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3600400" cy="2700300"/>
          </a:xfrm>
          <a:prstGeom prst="rect">
            <a:avLst/>
          </a:prstGeom>
          <a:noFill/>
        </p:spPr>
      </p:pic>
      <p:pic>
        <p:nvPicPr>
          <p:cNvPr id="24578" name="Picture 2" descr="E:\DCIM\Camera\IMG_20180215_110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203847" cy="24028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6165304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Д/и «Отгадай военную профессию»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805264"/>
            <a:ext cx="1077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С/</a:t>
            </a:r>
            <a:r>
              <a:rPr lang="ru-RU" sz="1600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игра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Моряки»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501008"/>
            <a:ext cx="172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      С/</a:t>
            </a:r>
            <a:r>
              <a:rPr lang="ru-RU" sz="1600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игра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Пограничники»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pic>
        <p:nvPicPr>
          <p:cNvPr id="24579" name="Picture 3" descr="F:\фигня\20180213_173343.jpg"/>
          <p:cNvPicPr>
            <a:picLocks noChangeAspect="1" noChangeArrowheads="1"/>
          </p:cNvPicPr>
          <p:nvPr/>
        </p:nvPicPr>
        <p:blipFill>
          <a:blip r:embed="rId4" cstate="print"/>
          <a:srcRect l="9838" r="9838"/>
          <a:stretch>
            <a:fillRect/>
          </a:stretch>
        </p:blipFill>
        <p:spPr bwMode="auto">
          <a:xfrm>
            <a:off x="3923928" y="908720"/>
            <a:ext cx="3775234" cy="2643758"/>
          </a:xfrm>
          <a:prstGeom prst="rect">
            <a:avLst/>
          </a:prstGeom>
          <a:noFill/>
        </p:spPr>
      </p:pic>
      <p:pic>
        <p:nvPicPr>
          <p:cNvPr id="24580" name="Picture 4" descr="F:\фигня\20180215_164401.jpg"/>
          <p:cNvPicPr>
            <a:picLocks noChangeAspect="1" noChangeArrowheads="1"/>
          </p:cNvPicPr>
          <p:nvPr/>
        </p:nvPicPr>
        <p:blipFill>
          <a:blip r:embed="rId5" cstate="print"/>
          <a:srcRect l="13776" r="14563" b="5201"/>
          <a:stretch>
            <a:fillRect/>
          </a:stretch>
        </p:blipFill>
        <p:spPr bwMode="auto">
          <a:xfrm>
            <a:off x="323528" y="836712"/>
            <a:ext cx="3240360" cy="241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533" y="332656"/>
            <a:ext cx="7931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Художественно – эстетическое развитие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22529" name="Picture 1" descr="E:\DCIM\Camera\IMG_20180212_155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131840" cy="2348880"/>
          </a:xfrm>
          <a:prstGeom prst="rect">
            <a:avLst/>
          </a:prstGeom>
          <a:noFill/>
        </p:spPr>
      </p:pic>
      <p:pic>
        <p:nvPicPr>
          <p:cNvPr id="22530" name="Picture 2" descr="F:\фигня\20180213_165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12046" y="2168874"/>
            <a:ext cx="4443986" cy="24997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50100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Рисование «Портреты пап – защитники Родины»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805264"/>
            <a:ext cx="2694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Оригами  «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Боевой самолет»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5229200"/>
            <a:ext cx="15653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Лепка «Пушка»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pic>
        <p:nvPicPr>
          <p:cNvPr id="10" name="Рисунок 9" descr="C:\Users\user\Documents\Bluetooth Folder\20180219_1549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07031">
            <a:off x="3018336" y="3547433"/>
            <a:ext cx="3265770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Физическое 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1505" name="Picture 1" descr="E:\DCIM\Camera\IMG_20180216_155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45197" y="4104075"/>
            <a:ext cx="2520280" cy="1890210"/>
          </a:xfrm>
          <a:prstGeom prst="rect">
            <a:avLst/>
          </a:prstGeom>
          <a:noFill/>
        </p:spPr>
      </p:pic>
      <p:pic>
        <p:nvPicPr>
          <p:cNvPr id="21506" name="Picture 2" descr="E:\DCIM\Camera\IMG_20180216_155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1427">
            <a:off x="6299057" y="769480"/>
            <a:ext cx="2520280" cy="1890210"/>
          </a:xfrm>
          <a:prstGeom prst="rect">
            <a:avLst/>
          </a:prstGeom>
          <a:noFill/>
        </p:spPr>
      </p:pic>
      <p:pic>
        <p:nvPicPr>
          <p:cNvPr id="21507" name="Picture 3" descr="F:\фигня\20180216_120045.jpg"/>
          <p:cNvPicPr>
            <a:picLocks noChangeAspect="1" noChangeArrowheads="1"/>
          </p:cNvPicPr>
          <p:nvPr/>
        </p:nvPicPr>
        <p:blipFill>
          <a:blip r:embed="rId4" cstate="print"/>
          <a:srcRect l="17713" t="16400" r="10626"/>
          <a:stretch>
            <a:fillRect/>
          </a:stretch>
        </p:blipFill>
        <p:spPr bwMode="auto">
          <a:xfrm>
            <a:off x="323528" y="1916832"/>
            <a:ext cx="2880320" cy="1890084"/>
          </a:xfrm>
          <a:prstGeom prst="rect">
            <a:avLst/>
          </a:prstGeom>
          <a:noFill/>
        </p:spPr>
      </p:pic>
      <p:pic>
        <p:nvPicPr>
          <p:cNvPr id="21508" name="Picture 4" descr="F:\фигня\20180216_121224.jpg"/>
          <p:cNvPicPr>
            <a:picLocks noChangeAspect="1" noChangeArrowheads="1"/>
          </p:cNvPicPr>
          <p:nvPr/>
        </p:nvPicPr>
        <p:blipFill>
          <a:blip r:embed="rId5" cstate="print"/>
          <a:srcRect l="12988" t="8001" r="16138" b="12200"/>
          <a:stretch>
            <a:fillRect/>
          </a:stretch>
        </p:blipFill>
        <p:spPr bwMode="auto">
          <a:xfrm>
            <a:off x="467544" y="4221088"/>
            <a:ext cx="2448272" cy="1550572"/>
          </a:xfrm>
          <a:prstGeom prst="rect">
            <a:avLst/>
          </a:prstGeom>
          <a:noFill/>
        </p:spPr>
      </p:pic>
      <p:pic>
        <p:nvPicPr>
          <p:cNvPr id="21509" name="Picture 5" descr="F:\фигня\20180215_1606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708920"/>
            <a:ext cx="2376264" cy="13366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1196752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   Утренняя зарядка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«Армейская зарядка»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132856"/>
            <a:ext cx="3198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Пальчиковая гимнастика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Наша армия».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949280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П/и  «Отгадай вид спорта»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429000"/>
            <a:ext cx="1424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П/и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«Саперы»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6093296"/>
            <a:ext cx="2709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П/и «Летчики на аэродроме»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908720"/>
            <a:ext cx="3083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Досуг «В здоровом теле – здоровый дух»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pic>
        <p:nvPicPr>
          <p:cNvPr id="21510" name="Picture 6" descr="F:\фигня\20180212_103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293096"/>
            <a:ext cx="3203848" cy="180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фигня\20180216_103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32567" y="1692807"/>
            <a:ext cx="3584398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64388" y="260648"/>
            <a:ext cx="747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Взаимодействие с родителями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7647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по маршрутному листу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Защитников Отечества»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user\Documents\Bluetooth Folder\IMG-20180218-WA0020.jpg"/>
          <p:cNvPicPr>
            <a:picLocks noChangeAspect="1" noChangeArrowheads="1"/>
          </p:cNvPicPr>
          <p:nvPr/>
        </p:nvPicPr>
        <p:blipFill>
          <a:blip r:embed="rId3" cstate="print"/>
          <a:srcRect l="-19733" b="-36159"/>
          <a:stretch>
            <a:fillRect/>
          </a:stretch>
        </p:blipFill>
        <p:spPr bwMode="auto">
          <a:xfrm>
            <a:off x="4211960" y="1484784"/>
            <a:ext cx="2184580" cy="3312368"/>
          </a:xfrm>
          <a:prstGeom prst="rect">
            <a:avLst/>
          </a:prstGeom>
          <a:noFill/>
        </p:spPr>
      </p:pic>
      <p:pic>
        <p:nvPicPr>
          <p:cNvPr id="9" name="Рисунок 8" descr="C:\Users\user\Documents\Bluetooth Folder\20180219_1554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64146" y="1932798"/>
            <a:ext cx="3695074" cy="20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20072" y="50131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Изготовили альбомы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спорта»,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Рода войск»,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Витамины для детей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F:\фигня\20180216_093408.jpg"/>
          <p:cNvPicPr>
            <a:picLocks noChangeAspect="1" noChangeArrowheads="1"/>
          </p:cNvPicPr>
          <p:nvPr/>
        </p:nvPicPr>
        <p:blipFill>
          <a:blip r:embed="rId5" cstate="print"/>
          <a:srcRect t="20600" b="22700"/>
          <a:stretch>
            <a:fillRect/>
          </a:stretch>
        </p:blipFill>
        <p:spPr bwMode="auto">
          <a:xfrm>
            <a:off x="2339752" y="1412776"/>
            <a:ext cx="2151683" cy="2168866"/>
          </a:xfrm>
          <a:prstGeom prst="rect">
            <a:avLst/>
          </a:prstGeom>
          <a:noFill/>
        </p:spPr>
      </p:pic>
      <p:pic>
        <p:nvPicPr>
          <p:cNvPr id="13" name="Рисунок 12" descr="C:\Users\user\Documents\Bluetooth Folder\20180219_1601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3419094" cy="19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355976" y="3933056"/>
            <a:ext cx="2088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Сходить с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детьми</a:t>
            </a:r>
          </a:p>
          <a:p>
            <a:pPr algn="ctr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50912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короткого</a:t>
            </a:r>
          </a:p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связного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Нарисовать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флаг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Федерации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3645024"/>
            <a:ext cx="1894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Выучить</a:t>
            </a:r>
          </a:p>
          <a:p>
            <a:pPr algn="ctr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стихотворение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331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Защитники –  здоровые и сильные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user</cp:lastModifiedBy>
  <cp:revision>25</cp:revision>
  <dcterms:created xsi:type="dcterms:W3CDTF">2017-02-16T18:36:29Z</dcterms:created>
  <dcterms:modified xsi:type="dcterms:W3CDTF">2018-02-19T09:39:07Z</dcterms:modified>
</cp:coreProperties>
</file>